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25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3.png"/><Relationship Id="rId7" Type="http://schemas.openxmlformats.org/officeDocument/2006/relationships/image" Target="../media/image97.png"/><Relationship Id="rId12" Type="http://schemas.openxmlformats.org/officeDocument/2006/relationships/image" Target="../media/image9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gif"/><Relationship Id="rId3" Type="http://schemas.openxmlformats.org/officeDocument/2006/relationships/image" Target="../media/image103.png"/><Relationship Id="rId7" Type="http://schemas.openxmlformats.org/officeDocument/2006/relationships/image" Target="../media/image9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31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31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4490" y="2527496"/>
            <a:ext cx="7892733" cy="985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450" y="806999"/>
            <a:ext cx="20029241" cy="13513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95123" y="4603074"/>
            <a:ext cx="2802836" cy="2697975"/>
            <a:chOff x="11695123" y="4603074"/>
            <a:chExt cx="2802836" cy="2697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5123" y="4603074"/>
              <a:ext cx="2802836" cy="26979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4752" y="3329379"/>
            <a:ext cx="2224781" cy="2241593"/>
            <a:chOff x="8144752" y="3329379"/>
            <a:chExt cx="2224781" cy="2241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4752" y="3329379"/>
              <a:ext cx="2224781" cy="2241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54023" y="3119855"/>
            <a:ext cx="3503787" cy="3530264"/>
            <a:chOff x="3254023" y="3119855"/>
            <a:chExt cx="3503787" cy="35302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4023" y="3119855"/>
              <a:ext cx="3503787" cy="3530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79071" y="19048"/>
            <a:ext cx="8704762" cy="10000000"/>
            <a:chOff x="2679071" y="19048"/>
            <a:chExt cx="8704762" cy="1000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9071" y="19048"/>
              <a:ext cx="8704762" cy="1000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0659" y="6560502"/>
            <a:ext cx="7584397" cy="2380851"/>
            <a:chOff x="5350659" y="6560502"/>
            <a:chExt cx="7584397" cy="23808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5631" y="6485475"/>
              <a:ext cx="7868501" cy="89482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3101" y="7284637"/>
              <a:ext cx="5105176" cy="173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4731" y="-723238"/>
            <a:ext cx="12878366" cy="5251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8581" y="1139571"/>
            <a:ext cx="6094431" cy="2166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0022" y="2251941"/>
            <a:ext cx="11845670" cy="7835090"/>
            <a:chOff x="3220022" y="2251941"/>
            <a:chExt cx="11845670" cy="78350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0022" y="2251941"/>
              <a:ext cx="11845670" cy="7835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2469" y="2627790"/>
            <a:ext cx="14796293" cy="6903225"/>
            <a:chOff x="1912469" y="2627790"/>
            <a:chExt cx="14796293" cy="69032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20526" y="4006582"/>
              <a:ext cx="5978167" cy="1149095"/>
              <a:chOff x="9720526" y="4006582"/>
              <a:chExt cx="5978167" cy="114909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079645" y="4006582"/>
                <a:ext cx="5618526" cy="560534"/>
                <a:chOff x="10079645" y="4006582"/>
                <a:chExt cx="5618526" cy="560534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079645" y="4006582"/>
                  <a:ext cx="5618526" cy="560534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73460" y="4669329"/>
                <a:ext cx="3797245" cy="56416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1888" y="2554383"/>
              <a:ext cx="1649148" cy="84810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331038" y="3830848"/>
              <a:ext cx="3409504" cy="549071"/>
              <a:chOff x="2331038" y="3830848"/>
              <a:chExt cx="3409504" cy="54907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31038" y="3830848"/>
                <a:ext cx="3409504" cy="54907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7726" y="4500687"/>
              <a:ext cx="6198789" cy="6161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331038" y="5346837"/>
              <a:ext cx="4754582" cy="481715"/>
              <a:chOff x="2331038" y="5346837"/>
              <a:chExt cx="4754582" cy="4817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31038" y="5346837"/>
                <a:ext cx="4754582" cy="48171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7726" y="5968024"/>
              <a:ext cx="6156452" cy="9504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879398" y="6313495"/>
              <a:ext cx="6009387" cy="425653"/>
              <a:chOff x="-879398" y="6313495"/>
              <a:chExt cx="6009387" cy="42565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-879398" y="6313495"/>
                <a:ext cx="6009387" cy="4256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06235" y="5756157"/>
              <a:ext cx="7302527" cy="2853890"/>
              <a:chOff x="9406235" y="5756157"/>
              <a:chExt cx="7302527" cy="285389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0099239" y="5756157"/>
                <a:ext cx="6010206" cy="467116"/>
                <a:chOff x="10099239" y="5756157"/>
                <a:chExt cx="6010206" cy="467116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099239" y="5756157"/>
                  <a:ext cx="6010206" cy="467116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59169" y="6343129"/>
                <a:ext cx="3511712" cy="564163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0099239" y="7356648"/>
                <a:ext cx="6606846" cy="378756"/>
                <a:chOff x="10099239" y="7356648"/>
                <a:chExt cx="6606846" cy="378756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099239" y="7356648"/>
                  <a:ext cx="6606846" cy="37875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487076" y="7154567"/>
                <a:ext cx="2472907" cy="252739"/>
                <a:chOff x="8487076" y="7154567"/>
                <a:chExt cx="2472907" cy="25273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16200000">
                  <a:off x="8487076" y="7154567"/>
                  <a:ext cx="2472907" cy="252739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780386" y="7688340"/>
                <a:ext cx="3002564" cy="564163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052173" y="8123700"/>
                <a:ext cx="3291958" cy="564477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580801" y="6778485"/>
                <a:ext cx="3518790" cy="6171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350712" y="6951819"/>
              <a:ext cx="5057840" cy="566108"/>
              <a:chOff x="2350712" y="6951819"/>
              <a:chExt cx="5057840" cy="56610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350712" y="6951819"/>
                <a:ext cx="5057840" cy="56610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63875" y="8778767"/>
              <a:ext cx="3477303" cy="56416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2710941" y="8178877"/>
              <a:ext cx="5445359" cy="646956"/>
              <a:chOff x="2710941" y="8178877"/>
              <a:chExt cx="5445359" cy="64695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710941" y="8178877"/>
                <a:ext cx="5445359" cy="646956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63875" y="7600715"/>
              <a:ext cx="2055736" cy="56447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674461" y="8326810"/>
              <a:ext cx="1462641" cy="149487"/>
              <a:chOff x="1674461" y="8326810"/>
              <a:chExt cx="1462641" cy="14948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6200000">
                <a:off x="1674461" y="8326810"/>
                <a:ext cx="1462641" cy="149487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343" y="4707584"/>
            <a:ext cx="7288363" cy="2760518"/>
            <a:chOff x="1649343" y="4707584"/>
            <a:chExt cx="7288363" cy="27605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328183" y="6232446"/>
              <a:ext cx="6602589" cy="483180"/>
              <a:chOff x="2328183" y="6232446"/>
              <a:chExt cx="6602589" cy="48318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28183" y="6232446"/>
                <a:ext cx="6602589" cy="48318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01920" y="4707584"/>
              <a:ext cx="6602589" cy="578409"/>
              <a:chOff x="1901920" y="4707584"/>
              <a:chExt cx="6602589" cy="57840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01920" y="4707584"/>
                <a:ext cx="6602589" cy="578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39975" y="6106158"/>
              <a:ext cx="2471313" cy="252576"/>
              <a:chOff x="539975" y="6106158"/>
              <a:chExt cx="2471313" cy="252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539975" y="6106158"/>
                <a:ext cx="2471313" cy="252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4381" y="5428545"/>
              <a:ext cx="3134736" cy="56983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7028" y="6909560"/>
              <a:ext cx="3301438" cy="5698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4412" y="5150832"/>
            <a:ext cx="6631959" cy="1874022"/>
            <a:chOff x="10004412" y="5150832"/>
            <a:chExt cx="6631959" cy="187402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026847" y="5150832"/>
              <a:ext cx="6602589" cy="575138"/>
              <a:chOff x="10026847" y="5150832"/>
              <a:chExt cx="6602589" cy="57513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26847" y="5150832"/>
                <a:ext cx="6602589" cy="57513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56873" y="5954234"/>
              <a:ext cx="3808567" cy="60849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79343" y="6533620"/>
              <a:ext cx="3084001" cy="5701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8916" y="3578986"/>
            <a:ext cx="13287883" cy="6097641"/>
            <a:chOff x="2498916" y="3578986"/>
            <a:chExt cx="13287883" cy="60976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8916" y="3578986"/>
              <a:ext cx="13287883" cy="60976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3686" y="3271598"/>
            <a:ext cx="4267493" cy="6528950"/>
            <a:chOff x="2583686" y="3271598"/>
            <a:chExt cx="4267493" cy="65289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89624" y="3867215"/>
              <a:ext cx="3255618" cy="5929851"/>
              <a:chOff x="3089624" y="3867215"/>
              <a:chExt cx="3255618" cy="592985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89624" y="3867215"/>
                <a:ext cx="3255618" cy="592985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4327" y="2912239"/>
              <a:ext cx="4342605" cy="19121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3815" y="3622988"/>
            <a:ext cx="4662463" cy="21306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4E9DB6A-F072-4505-A107-ADBD4CB8C2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68" y="5148980"/>
            <a:ext cx="7021968" cy="40226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8582" y="1139572"/>
            <a:ext cx="5565065" cy="2191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9712" y="2251941"/>
            <a:ext cx="14406291" cy="7893683"/>
            <a:chOff x="1939712" y="2251941"/>
            <a:chExt cx="14406291" cy="78936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9712" y="2251941"/>
              <a:ext cx="14406291" cy="7893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3075" y="-678459"/>
            <a:ext cx="15238173" cy="5251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2392" y="1725585"/>
            <a:ext cx="5593924" cy="2158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F01E1F-E5A5-4FD3-BBBE-2CB18779D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46" y="3009900"/>
            <a:ext cx="15640782" cy="64334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48100" y="3193024"/>
            <a:ext cx="11989514" cy="6391910"/>
            <a:chOff x="3148100" y="3193024"/>
            <a:chExt cx="11989514" cy="63919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100" y="3193024"/>
              <a:ext cx="11989514" cy="63919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2391" y="1901829"/>
            <a:ext cx="5913005" cy="2176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4407" y="3259690"/>
            <a:ext cx="11978805" cy="6386201"/>
            <a:chOff x="3134407" y="3259690"/>
            <a:chExt cx="11978805" cy="63862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407" y="3259690"/>
              <a:ext cx="11978805" cy="63862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2391" y="1901829"/>
            <a:ext cx="5913005" cy="2176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86748" y="2260841"/>
            <a:ext cx="10512218" cy="7739810"/>
            <a:chOff x="3886748" y="2260841"/>
            <a:chExt cx="10512218" cy="7739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748" y="2260841"/>
              <a:ext cx="10512218" cy="7739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3516" y="-737524"/>
            <a:ext cx="15238173" cy="52515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8581" y="1139571"/>
            <a:ext cx="6014432" cy="21768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0493" y="-906627"/>
            <a:ext cx="12567659" cy="7527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2647" y="2290966"/>
            <a:ext cx="4946269" cy="691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49172" y="-311024"/>
            <a:ext cx="2529107" cy="2548219"/>
            <a:chOff x="10149172" y="-311024"/>
            <a:chExt cx="2529107" cy="2548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9172" y="-311024"/>
              <a:ext cx="2529107" cy="2548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39997" y="-303042"/>
            <a:ext cx="5518912" cy="11450515"/>
            <a:chOff x="-639997" y="-303042"/>
            <a:chExt cx="5518912" cy="114505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0880000">
              <a:off x="-639997" y="-303042"/>
              <a:ext cx="5518912" cy="114505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7349" y="4274137"/>
            <a:ext cx="1346047" cy="8977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7349" y="5251887"/>
            <a:ext cx="1388393" cy="8977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90476" y="3989637"/>
            <a:ext cx="12500420" cy="87241"/>
            <a:chOff x="2890476" y="3989637"/>
            <a:chExt cx="12500420" cy="872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0476" y="3989637"/>
              <a:ext cx="12500420" cy="872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90476" y="8249404"/>
            <a:ext cx="12500420" cy="87241"/>
            <a:chOff x="2890476" y="8249404"/>
            <a:chExt cx="12500420" cy="872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0476" y="8249404"/>
              <a:ext cx="12500420" cy="872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88746" y="4274141"/>
            <a:ext cx="2324603" cy="9616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86436" y="5251892"/>
            <a:ext cx="5092612" cy="9562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47342" y="6136041"/>
            <a:ext cx="1474999" cy="8977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88746" y="6136051"/>
            <a:ext cx="3446972" cy="9529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47342" y="6985321"/>
            <a:ext cx="1501500" cy="9042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88746" y="6985321"/>
            <a:ext cx="5213373" cy="9529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6777" y="8691772"/>
            <a:ext cx="10804562" cy="867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0744" y="2051660"/>
            <a:ext cx="10490932" cy="40006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28571" y="6519587"/>
            <a:ext cx="9428571" cy="47619"/>
            <a:chOff x="4428571" y="6519587"/>
            <a:chExt cx="9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8571" y="6519587"/>
              <a:ext cx="9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9054" y="4747378"/>
            <a:ext cx="6532106" cy="20221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-27869"/>
            <a:ext cx="11258694" cy="5266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4421" y="3962640"/>
            <a:ext cx="8594517" cy="3654196"/>
            <a:chOff x="1524421" y="3962640"/>
            <a:chExt cx="8594517" cy="365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743" y="3447962"/>
              <a:ext cx="8161577" cy="272207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147" y="4986193"/>
              <a:ext cx="5100234" cy="2724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63827" y="3962640"/>
            <a:ext cx="8832881" cy="3525871"/>
            <a:chOff x="9163827" y="3962640"/>
            <a:chExt cx="8832881" cy="35258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4878" y="3433688"/>
              <a:ext cx="7425671" cy="279756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9826" y="5287623"/>
              <a:ext cx="8676815" cy="1773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021494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2244" y="3050872"/>
            <a:ext cx="11568577" cy="1386632"/>
            <a:chOff x="1922244" y="3050872"/>
            <a:chExt cx="11568577" cy="13866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686" y="2502314"/>
              <a:ext cx="5759193" cy="289638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2847" y="3847042"/>
              <a:ext cx="10751993" cy="685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9701" y="7739853"/>
            <a:ext cx="10379116" cy="1386632"/>
            <a:chOff x="2299701" y="7739853"/>
            <a:chExt cx="10379116" cy="13866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143" y="7191295"/>
              <a:ext cx="6449157" cy="290248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8746" y="8536024"/>
              <a:ext cx="10026714" cy="685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2244" y="5066667"/>
            <a:ext cx="13854065" cy="2108682"/>
            <a:chOff x="1922244" y="5066667"/>
            <a:chExt cx="13854065" cy="21086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3686" y="4518109"/>
              <a:ext cx="6107832" cy="28939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8746" y="5862837"/>
              <a:ext cx="13064946" cy="68531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9716" y="6584887"/>
              <a:ext cx="10924279" cy="685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691" y="2502310"/>
            <a:ext cx="5827454" cy="2902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6985" y="3849573"/>
            <a:ext cx="10422640" cy="11420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5569" y="5539325"/>
            <a:ext cx="4622443" cy="29024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26985" y="6863083"/>
            <a:ext cx="9496802" cy="11420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35455" y="-18126"/>
            <a:ext cx="15021494" cy="52570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5143" y="3930602"/>
            <a:ext cx="6676663" cy="51890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2331" y="3993012"/>
            <a:ext cx="4389053" cy="4389053"/>
            <a:chOff x="692331" y="3993012"/>
            <a:chExt cx="4389053" cy="43890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331" y="3993012"/>
              <a:ext cx="4389053" cy="4389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9558" y="4069964"/>
            <a:ext cx="7059765" cy="493714"/>
            <a:chOff x="1149558" y="4069964"/>
            <a:chExt cx="705976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20000">
              <a:off x="1149558" y="4069964"/>
              <a:ext cx="705976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384" y="8039152"/>
            <a:ext cx="7227590" cy="493714"/>
            <a:chOff x="893384" y="8039152"/>
            <a:chExt cx="7227590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893384" y="8039152"/>
              <a:ext cx="722759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5074" y="4605073"/>
            <a:ext cx="3687241" cy="3948421"/>
            <a:chOff x="7715074" y="4605073"/>
            <a:chExt cx="3687241" cy="3948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15074" y="4605073"/>
              <a:ext cx="3687241" cy="39484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81385" y="5819204"/>
            <a:ext cx="3614924" cy="929829"/>
            <a:chOff x="5081385" y="5819204"/>
            <a:chExt cx="3614924" cy="9298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1385" y="5819204"/>
              <a:ext cx="3614924" cy="9298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3553" y="7633399"/>
            <a:ext cx="2202892" cy="46344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93655" y="8766634"/>
            <a:ext cx="3439279" cy="7906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5455" y="-18126"/>
            <a:ext cx="15021494" cy="52570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99112" y="3413444"/>
            <a:ext cx="3078259" cy="6171429"/>
            <a:chOff x="12599112" y="3413444"/>
            <a:chExt cx="307825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9112" y="3413444"/>
              <a:ext cx="307825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6884" y="3934665"/>
            <a:ext cx="7059765" cy="493714"/>
            <a:chOff x="3476884" y="3934665"/>
            <a:chExt cx="7059765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320000">
              <a:off x="3476884" y="3934665"/>
              <a:ext cx="705976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0710" y="7903852"/>
            <a:ext cx="7227590" cy="493714"/>
            <a:chOff x="3220710" y="7903852"/>
            <a:chExt cx="7227590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20000">
              <a:off x="3220710" y="7903852"/>
              <a:ext cx="722759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6886" y="5257143"/>
            <a:ext cx="2264113" cy="1822611"/>
            <a:chOff x="10256886" y="5257143"/>
            <a:chExt cx="2264113" cy="18226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6886" y="5257143"/>
              <a:ext cx="2264113" cy="1822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2439" y="3531671"/>
            <a:ext cx="4688004" cy="4688004"/>
            <a:chOff x="962439" y="3531671"/>
            <a:chExt cx="4688004" cy="46880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439" y="3531671"/>
              <a:ext cx="4688004" cy="46880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69992" y="9138123"/>
            <a:ext cx="8510040" cy="9461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35455" y="-18126"/>
            <a:ext cx="15021494" cy="52570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05213" y="267212"/>
            <a:ext cx="5161230" cy="9915083"/>
            <a:chOff x="3205213" y="267212"/>
            <a:chExt cx="5161230" cy="99150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205213" y="267212"/>
              <a:ext cx="5161230" cy="9915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52759" y="2966120"/>
            <a:ext cx="1985489" cy="2387394"/>
            <a:chOff x="14452759" y="2966120"/>
            <a:chExt cx="1985489" cy="23873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452759" y="2966120"/>
              <a:ext cx="1985489" cy="2387394"/>
              <a:chOff x="14452759" y="2966120"/>
              <a:chExt cx="1985489" cy="238739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52759" y="2966120"/>
                <a:ext cx="1985489" cy="23873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01297" y="3337862"/>
              <a:ext cx="1828571" cy="1685714"/>
              <a:chOff x="14501297" y="3337862"/>
              <a:chExt cx="1828571" cy="168571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4501297" y="3337862"/>
                <a:ext cx="1820130" cy="1679253"/>
                <a:chOff x="14501297" y="3337862"/>
                <a:chExt cx="1820130" cy="167925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501297" y="3337862"/>
                  <a:ext cx="1820130" cy="1679253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27103" y="3576315"/>
                <a:ext cx="1386487" cy="121649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693" y="8356217"/>
            <a:ext cx="8361994" cy="9461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94968" y="8042030"/>
            <a:ext cx="8059066" cy="15772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45438" y="5843312"/>
            <a:ext cx="2600129" cy="1476282"/>
            <a:chOff x="14145438" y="5843312"/>
            <a:chExt cx="2600129" cy="147628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81697" y="5843312"/>
              <a:ext cx="1985489" cy="1476282"/>
              <a:chOff x="14481697" y="5843312"/>
              <a:chExt cx="1985489" cy="147628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481697" y="5843312"/>
                <a:ext cx="1985489" cy="147628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39349" y="5980280"/>
              <a:ext cx="2231529" cy="13437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71429" y="2985168"/>
            <a:ext cx="6777065" cy="4420140"/>
            <a:chOff x="2571429" y="2985168"/>
            <a:chExt cx="6777065" cy="44201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71429" y="2985168"/>
              <a:ext cx="6777065" cy="44201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73177" y="4075219"/>
            <a:ext cx="3615900" cy="438718"/>
            <a:chOff x="10773177" y="4075219"/>
            <a:chExt cx="3615900" cy="4387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0773177" y="4075219"/>
              <a:ext cx="3615900" cy="438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73177" y="6257332"/>
            <a:ext cx="3612915" cy="438718"/>
            <a:chOff x="10773177" y="6257332"/>
            <a:chExt cx="3612915" cy="4387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0773177" y="6257332"/>
              <a:ext cx="3612915" cy="4387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05557" y="5195733"/>
            <a:ext cx="3964968" cy="438718"/>
            <a:chOff x="10705557" y="5195733"/>
            <a:chExt cx="3964968" cy="4387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920000">
              <a:off x="10705557" y="5195733"/>
              <a:ext cx="3964968" cy="43871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35455" y="-18126"/>
            <a:ext cx="15021494" cy="52570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3777638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97840" y="3013833"/>
            <a:ext cx="13490035" cy="6551186"/>
            <a:chOff x="2397840" y="3013833"/>
            <a:chExt cx="13490035" cy="65511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7840" y="3013833"/>
              <a:ext cx="13490035" cy="6551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김현수(2017156011)</cp:lastModifiedBy>
  <cp:revision>3</cp:revision>
  <dcterms:created xsi:type="dcterms:W3CDTF">2022-03-10T16:19:02Z</dcterms:created>
  <dcterms:modified xsi:type="dcterms:W3CDTF">2022-03-10T07:36:20Z</dcterms:modified>
</cp:coreProperties>
</file>